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4/5/14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Celtic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Barbarism vs.</a:t>
            </a:r>
            <a:r>
              <a:rPr lang="en-US" baseline="0" dirty="0" smtClean="0"/>
              <a:t> Cultural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Celtic Origins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6151" y="2544873"/>
            <a:ext cx="3138390" cy="4180252"/>
          </a:xfrm>
        </p:spPr>
      </p:pic>
      <p:sp>
        <p:nvSpPr>
          <p:cNvPr id="7" name="TextBox 6"/>
          <p:cNvSpPr txBox="1"/>
          <p:nvPr/>
        </p:nvSpPr>
        <p:spPr>
          <a:xfrm>
            <a:off x="242022" y="274564"/>
            <a:ext cx="775581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-Nomadic</a:t>
            </a:r>
          </a:p>
          <a:p>
            <a:r>
              <a:rPr lang="en-US" sz="2600" dirty="0" smtClean="0"/>
              <a:t>-Not originally European</a:t>
            </a:r>
          </a:p>
          <a:p>
            <a:r>
              <a:rPr lang="en-US" sz="2600" dirty="0" smtClean="0"/>
              <a:t>-Settled</a:t>
            </a:r>
            <a:r>
              <a:rPr lang="en-US" sz="2600" baseline="0" dirty="0" smtClean="0"/>
              <a:t> near the Danube &amp; conquered neighbors</a:t>
            </a:r>
          </a:p>
          <a:p>
            <a:r>
              <a:rPr lang="en-US" sz="2600" baseline="0" dirty="0" smtClean="0"/>
              <a:t>-Short Conquering period</a:t>
            </a:r>
          </a:p>
          <a:p>
            <a:r>
              <a:rPr lang="en-US" sz="2600" baseline="0" dirty="0" smtClean="0"/>
              <a:t>-Only written history was by the Romans &amp; Greeks</a:t>
            </a:r>
          </a:p>
          <a:p>
            <a:r>
              <a:rPr lang="en-US" sz="2600" baseline="0" dirty="0" smtClean="0"/>
              <a:t>-Considered outsiders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people… According</a:t>
            </a:r>
            <a:r>
              <a:rPr lang="en-US" baseline="0" dirty="0" smtClean="0"/>
              <a:t> to Rome.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9945" y="2067930"/>
            <a:ext cx="96504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-Independent</a:t>
            </a:r>
            <a:r>
              <a:rPr lang="en-US" sz="2800" baseline="0" dirty="0" smtClean="0"/>
              <a:t> tribes and family groups without formal identity</a:t>
            </a:r>
          </a:p>
          <a:p>
            <a:r>
              <a:rPr lang="en-US" sz="2800" baseline="0" dirty="0" smtClean="0"/>
              <a:t>-Stubborn &amp; refused to be conquered</a:t>
            </a:r>
          </a:p>
          <a:p>
            <a:r>
              <a:rPr lang="en-US" sz="2800" baseline="0" dirty="0" smtClean="0"/>
              <a:t>-Each tribe was ruled by its own independent Chieftain</a:t>
            </a:r>
          </a:p>
          <a:p>
            <a:r>
              <a:rPr lang="en-US" sz="2800" baseline="0" dirty="0" smtClean="0"/>
              <a:t>-Subgroups: Clans &amp; Fines</a:t>
            </a:r>
          </a:p>
          <a:p>
            <a:r>
              <a:rPr lang="en-US" sz="2800" baseline="0" dirty="0" smtClean="0"/>
              <a:t>-Considered barbaric &amp; unrefined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5636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People… For Real.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53167" y="1518576"/>
            <a:ext cx="9476868" cy="481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-Highly developed</a:t>
            </a:r>
            <a:r>
              <a:rPr lang="en-US" sz="2800" baseline="0" dirty="0" smtClean="0"/>
              <a:t> society:</a:t>
            </a:r>
          </a:p>
          <a:p>
            <a:pPr marL="342900" indent="-342900">
              <a:buAutoNum type="arabicParenR"/>
            </a:pPr>
            <a:r>
              <a:rPr lang="en-US" sz="2800" baseline="0" dirty="0" smtClean="0"/>
              <a:t>Royal Clans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Warrior Aristocracy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Freemen</a:t>
            </a:r>
          </a:p>
          <a:p>
            <a:pPr marL="0" indent="0">
              <a:buNone/>
            </a:pPr>
            <a:r>
              <a:rPr lang="en-US" sz="2800" dirty="0" smtClean="0"/>
              <a:t>-Highly</a:t>
            </a:r>
            <a:r>
              <a:rPr lang="en-US" sz="2800" baseline="0" dirty="0" smtClean="0"/>
              <a:t> advanced for the era:</a:t>
            </a:r>
          </a:p>
          <a:p>
            <a:pPr marL="0" indent="0">
              <a:buNone/>
            </a:pPr>
            <a:r>
              <a:rPr lang="en-US" sz="2800" baseline="0" dirty="0" smtClean="0"/>
              <a:t>	-Produced chain mail for battle</a:t>
            </a:r>
          </a:p>
          <a:p>
            <a:pPr marL="0" indent="0">
              <a:buNone/>
            </a:pPr>
            <a:r>
              <a:rPr lang="en-US" sz="2800" baseline="0" dirty="0" smtClean="0"/>
              <a:t>	-Grain reaping machine</a:t>
            </a:r>
          </a:p>
          <a:p>
            <a:pPr marL="0" indent="0">
              <a:buNone/>
            </a:pPr>
            <a:r>
              <a:rPr lang="en-US" sz="2800" baseline="0" dirty="0" smtClean="0"/>
              <a:t>	-Soap</a:t>
            </a:r>
          </a:p>
          <a:p>
            <a:pPr marL="0" indent="0">
              <a:buNone/>
            </a:pPr>
            <a:r>
              <a:rPr lang="en-US" sz="2800" baseline="0" dirty="0" smtClean="0"/>
              <a:t>	-Roads before the Romans </a:t>
            </a:r>
          </a:p>
          <a:p>
            <a:pPr marL="0" indent="0">
              <a:buNone/>
            </a:pPr>
            <a:r>
              <a:rPr lang="en-US" sz="2800" baseline="0" dirty="0" smtClean="0"/>
              <a:t>-Culturally simple</a:t>
            </a:r>
          </a:p>
          <a:p>
            <a:pPr marL="0" indent="0">
              <a:buNone/>
            </a:pPr>
            <a:r>
              <a:rPr lang="en-US" sz="2800" baseline="0" dirty="0" smtClean="0"/>
              <a:t>-Educated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94429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Smarts</a:t>
            </a:r>
            <a:r>
              <a:rPr lang="en-US" baseline="0" dirty="0" smtClean="0"/>
              <a:t> and Tarts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0234" y="2010080"/>
            <a:ext cx="52354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-Druids</a:t>
            </a:r>
            <a:r>
              <a:rPr lang="en-US" sz="2800" baseline="0" dirty="0" smtClean="0"/>
              <a:t>: Priests &amp; Educators</a:t>
            </a:r>
          </a:p>
          <a:p>
            <a:r>
              <a:rPr lang="en-US" sz="2800" baseline="0" dirty="0" smtClean="0"/>
              <a:t>-Devoted 20 years to education of specific trades</a:t>
            </a:r>
          </a:p>
          <a:p>
            <a:r>
              <a:rPr lang="en-US" sz="2800" baseline="0" dirty="0" smtClean="0"/>
              <a:t>-Developed language early; only used for coinage and memorials</a:t>
            </a:r>
          </a:p>
          <a:p>
            <a:r>
              <a:rPr lang="en-US" sz="2800" baseline="0" dirty="0" smtClean="0"/>
              <a:t>-Placed high value on memorization &amp; recollection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349" y="305251"/>
            <a:ext cx="4883398" cy="584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530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Oblivion.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592" r="459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200" dirty="0" smtClean="0"/>
              <a:t>-Conquered</a:t>
            </a:r>
            <a:r>
              <a:rPr lang="en-US" sz="2200" baseline="0" dirty="0" smtClean="0"/>
              <a:t> by Rome</a:t>
            </a:r>
          </a:p>
          <a:p>
            <a:r>
              <a:rPr lang="en-US" sz="2200" baseline="0" dirty="0" smtClean="0"/>
              <a:t>-Given a racial identity by Romans</a:t>
            </a:r>
          </a:p>
          <a:p>
            <a:r>
              <a:rPr lang="en-US" sz="2200" baseline="0" dirty="0" smtClean="0"/>
              <a:t>-Enjoyed brief respite when Rome fell</a:t>
            </a:r>
          </a:p>
          <a:p>
            <a:r>
              <a:rPr lang="en-US" sz="2200" baseline="0" dirty="0" smtClean="0"/>
              <a:t>-Quickly reconquered by Germanic peoples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82275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HDWoodType</Template>
  <TotalTime>28</TotalTime>
  <Application>Microsoft Macintosh PowerPoint</Application>
  <PresentationFormat>Widescreen</PresentationFormat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Rockwell</vt:lpstr>
      <vt:lpstr>Rockwell Condensed</vt:lpstr>
      <vt:lpstr>Wingdings</vt:lpstr>
      <vt:lpstr>Arial</vt:lpstr>
      <vt:lpstr>Wood Type</vt:lpstr>
      <vt:lpstr>Celtic History</vt:lpstr>
      <vt:lpstr>Celtic Origins</vt:lpstr>
      <vt:lpstr>The people… According to Rome.</vt:lpstr>
      <vt:lpstr>The People… For Real.</vt:lpstr>
      <vt:lpstr>Smarts and Tarts</vt:lpstr>
      <vt:lpstr>Oblivion.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Levine</dc:creator>
  <cp:lastModifiedBy>Kristy Levine</cp:lastModifiedBy>
  <cp:revision>30</cp:revision>
  <dcterms:created xsi:type="dcterms:W3CDTF">2014-04-05T19:32:12Z</dcterms:created>
  <dcterms:modified xsi:type="dcterms:W3CDTF">2014-04-05T22:42:00Z</dcterms:modified>
</cp:coreProperties>
</file>