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dirty="0"/>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dirty="0"/>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dirty="0"/>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dirty="0"/>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4/5/14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3903602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900" dirty="0" smtClean="0"/>
              <a:t>Celtic</a:t>
            </a:r>
            <a:r>
              <a:rPr lang="en-US" sz="4900" baseline="0" dirty="0" smtClean="0"/>
              <a:t> Myths: The Otherworld</a:t>
            </a:r>
            <a:endParaRPr lang="en-US" sz="4900" dirty="0"/>
          </a:p>
        </p:txBody>
      </p:sp>
      <p:sp>
        <p:nvSpPr>
          <p:cNvPr id="3" name="Subtitle 2"/>
          <p:cNvSpPr>
            <a:spLocks noGrp="1"/>
          </p:cNvSpPr>
          <p:nvPr>
            <p:ph type="subTitle" idx="1"/>
          </p:nvPr>
        </p:nvSpPr>
        <p:spPr/>
        <p:txBody>
          <a:bodyPr/>
          <a:lstStyle/>
          <a:p>
            <a:r>
              <a:rPr lang="en-US" dirty="0" smtClean="0"/>
              <a:t>Deities</a:t>
            </a:r>
            <a:r>
              <a:rPr lang="en-US" baseline="0" dirty="0" smtClean="0"/>
              <a:t> &amp; gods from the Celtic culture</a:t>
            </a:r>
            <a:endParaRPr lang="en-US" dirty="0"/>
          </a:p>
        </p:txBody>
      </p:sp>
    </p:spTree>
    <p:extLst>
      <p:ext uri="{BB962C8B-B14F-4D97-AF65-F5344CB8AC3E}">
        <p14:creationId xmlns:p14="http://schemas.microsoft.com/office/powerpoint/2010/main" val="188466123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Sidhe</a:t>
            </a:r>
            <a:r>
              <a:rPr lang="en-US" dirty="0" smtClean="0"/>
              <a:t>, </a:t>
            </a:r>
            <a:r>
              <a:rPr lang="en-US" dirty="0" err="1" smtClean="0"/>
              <a:t>Annwyn</a:t>
            </a:r>
            <a:r>
              <a:rPr lang="en-US" dirty="0" smtClean="0"/>
              <a:t>, &amp; Avalon</a:t>
            </a:r>
            <a:endParaRPr lang="en-US" dirty="0"/>
          </a:p>
        </p:txBody>
      </p:sp>
      <p:sp>
        <p:nvSpPr>
          <p:cNvPr id="3" name="Content Placeholder 2"/>
          <p:cNvSpPr>
            <a:spLocks noGrp="1"/>
          </p:cNvSpPr>
          <p:nvPr>
            <p:ph idx="1"/>
          </p:nvPr>
        </p:nvSpPr>
        <p:spPr/>
        <p:txBody>
          <a:bodyPr/>
          <a:lstStyle/>
          <a:p>
            <a:r>
              <a:rPr lang="en-US" sz="2400" baseline="0" dirty="0" err="1" smtClean="0"/>
              <a:t>Fairyworld</a:t>
            </a:r>
            <a:r>
              <a:rPr lang="en-US" sz="2400" baseline="0" dirty="0" smtClean="0"/>
              <a:t> – IE, Heaven</a:t>
            </a:r>
          </a:p>
          <a:p>
            <a:r>
              <a:rPr lang="en-US" sz="2400" baseline="0" dirty="0" smtClean="0"/>
              <a:t> Hidden from the world by magic</a:t>
            </a:r>
          </a:p>
          <a:p>
            <a:r>
              <a:rPr lang="en-US" sz="2400" dirty="0" smtClean="0"/>
              <a:t>Time was stationary; forever</a:t>
            </a:r>
            <a:r>
              <a:rPr lang="en-US" sz="2400" baseline="0" dirty="0" smtClean="0"/>
              <a:t> young</a:t>
            </a:r>
          </a:p>
          <a:p>
            <a:r>
              <a:rPr lang="en-US" sz="2400" baseline="0" dirty="0" smtClean="0"/>
              <a:t>Stationed by lakes, rivers, forests, islands, cottages, etc…</a:t>
            </a:r>
          </a:p>
          <a:p>
            <a:r>
              <a:rPr lang="en-US" sz="2400" dirty="0" smtClean="0"/>
              <a:t>Known as</a:t>
            </a:r>
            <a:r>
              <a:rPr lang="en-US" sz="2400" baseline="0" dirty="0" smtClean="0"/>
              <a:t> a kind of paradox</a:t>
            </a:r>
          </a:p>
          <a:p>
            <a:r>
              <a:rPr lang="en-US" sz="2400" dirty="0" smtClean="0"/>
              <a:t>Only</a:t>
            </a:r>
            <a:r>
              <a:rPr lang="en-US" sz="2400" baseline="0" dirty="0" smtClean="0"/>
              <a:t> touchable/manipulated in special circumstances</a:t>
            </a:r>
            <a:endParaRPr lang="en-US" sz="2400" dirty="0"/>
          </a:p>
        </p:txBody>
      </p:sp>
    </p:spTree>
    <p:extLst>
      <p:ext uri="{BB962C8B-B14F-4D97-AF65-F5344CB8AC3E}">
        <p14:creationId xmlns:p14="http://schemas.microsoft.com/office/powerpoint/2010/main" val="53267068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Gallic Deities:</a:t>
            </a:r>
          </a:p>
          <a:p>
            <a:r>
              <a:rPr lang="en-US" dirty="0" smtClean="0"/>
              <a:t>Scattered</a:t>
            </a:r>
            <a:r>
              <a:rPr lang="en-US" baseline="0" dirty="0" smtClean="0"/>
              <a:t> Worshippers</a:t>
            </a:r>
            <a:endParaRPr lang="en-US" dirty="0"/>
          </a:p>
        </p:txBody>
      </p:sp>
      <p:sp>
        <p:nvSpPr>
          <p:cNvPr id="3" name="Content Placeholder 2"/>
          <p:cNvSpPr>
            <a:spLocks noGrp="1"/>
          </p:cNvSpPr>
          <p:nvPr>
            <p:ph idx="1"/>
          </p:nvPr>
        </p:nvSpPr>
        <p:spPr/>
        <p:txBody>
          <a:bodyPr/>
          <a:lstStyle/>
          <a:p>
            <a:r>
              <a:rPr lang="en-US" dirty="0" err="1" smtClean="0"/>
              <a:t>Aericura</a:t>
            </a:r>
            <a:r>
              <a:rPr lang="en-US" baseline="0" dirty="0" smtClean="0"/>
              <a:t> – god of the underworld</a:t>
            </a:r>
          </a:p>
          <a:p>
            <a:r>
              <a:rPr lang="en-US" dirty="0" err="1" smtClean="0"/>
              <a:t>Arduinna</a:t>
            </a:r>
            <a:r>
              <a:rPr lang="en-US" dirty="0" smtClean="0"/>
              <a:t> – goddess of hunting [Artemis</a:t>
            </a:r>
            <a:r>
              <a:rPr lang="en-US" baseline="0" dirty="0" smtClean="0"/>
              <a:t> &amp; Diana]</a:t>
            </a:r>
            <a:endParaRPr lang="en-US" dirty="0" smtClean="0"/>
          </a:p>
          <a:p>
            <a:r>
              <a:rPr lang="en-US" baseline="0" dirty="0" err="1" smtClean="0"/>
              <a:t>Smetrios</a:t>
            </a:r>
            <a:r>
              <a:rPr lang="en-US" baseline="0" dirty="0" smtClean="0"/>
              <a:t> – god of war [Ares/Mars]</a:t>
            </a:r>
          </a:p>
          <a:p>
            <a:r>
              <a:rPr lang="en-US" dirty="0" err="1" smtClean="0"/>
              <a:t>Cernunnos</a:t>
            </a:r>
            <a:r>
              <a:rPr lang="en-US" dirty="0" smtClean="0"/>
              <a:t> – god</a:t>
            </a:r>
            <a:r>
              <a:rPr lang="en-US" baseline="0" dirty="0" smtClean="0"/>
              <a:t> of nature [Hermes/Mercury]</a:t>
            </a:r>
          </a:p>
          <a:p>
            <a:r>
              <a:rPr lang="en-US" baseline="0" dirty="0" err="1" smtClean="0"/>
              <a:t>Lugus</a:t>
            </a:r>
            <a:r>
              <a:rPr lang="en-US" baseline="0" dirty="0" smtClean="0"/>
              <a:t> – god of light [Apollo]</a:t>
            </a:r>
          </a:p>
          <a:p>
            <a:r>
              <a:rPr lang="en-US" dirty="0" err="1" smtClean="0"/>
              <a:t>Brigindo</a:t>
            </a:r>
            <a:r>
              <a:rPr lang="en-US" baseline="0" dirty="0" smtClean="0"/>
              <a:t> – goddess of the arts, crafts, fertility, and sometimes war [Athena]</a:t>
            </a:r>
          </a:p>
          <a:p>
            <a:endParaRPr lang="en-US" dirty="0" smtClean="0"/>
          </a:p>
          <a:p>
            <a:r>
              <a:rPr lang="en-US" dirty="0" smtClean="0"/>
              <a:t>Note:</a:t>
            </a:r>
            <a:r>
              <a:rPr lang="en-US" baseline="0" dirty="0" smtClean="0"/>
              <a:t> Some of these are Gallic gods, and some are Roman-Gallic.</a:t>
            </a:r>
            <a:endParaRPr lang="en-US" dirty="0" smtClean="0"/>
          </a:p>
        </p:txBody>
      </p:sp>
    </p:spTree>
    <p:extLst>
      <p:ext uri="{BB962C8B-B14F-4D97-AF65-F5344CB8AC3E}">
        <p14:creationId xmlns:p14="http://schemas.microsoft.com/office/powerpoint/2010/main" val="8775542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Human-Deity</a:t>
            </a:r>
            <a:r>
              <a:rPr lang="en-US" baseline="0" dirty="0" smtClean="0"/>
              <a:t> Relations	</a:t>
            </a:r>
            <a:endParaRPr lang="en-US" dirty="0"/>
          </a:p>
        </p:txBody>
      </p:sp>
      <p:sp>
        <p:nvSpPr>
          <p:cNvPr id="3" name="Content Placeholder 2"/>
          <p:cNvSpPr>
            <a:spLocks noGrp="1"/>
          </p:cNvSpPr>
          <p:nvPr>
            <p:ph idx="1"/>
          </p:nvPr>
        </p:nvSpPr>
        <p:spPr>
          <a:xfrm>
            <a:off x="2183857" y="2111544"/>
            <a:ext cx="5741666" cy="4537272"/>
          </a:xfrm>
        </p:spPr>
        <p:txBody>
          <a:bodyPr>
            <a:normAutofit/>
          </a:bodyPr>
          <a:lstStyle/>
          <a:p>
            <a:r>
              <a:rPr lang="en-US" sz="2800" dirty="0" smtClean="0"/>
              <a:t>Like most religions,</a:t>
            </a:r>
            <a:r>
              <a:rPr lang="en-US" sz="2800" baseline="0" dirty="0" smtClean="0"/>
              <a:t> kings were married to both the deity and the land</a:t>
            </a:r>
          </a:p>
          <a:p>
            <a:r>
              <a:rPr lang="en-US" sz="2800" baseline="0" dirty="0" smtClean="0"/>
              <a:t>Marriage to the goddess of fertility ensured agricultural success in the land</a:t>
            </a:r>
          </a:p>
          <a:p>
            <a:r>
              <a:rPr lang="en-US" sz="2800" dirty="0" smtClean="0"/>
              <a:t>Earth was represented</a:t>
            </a:r>
            <a:r>
              <a:rPr lang="en-US" sz="2800" baseline="0" dirty="0" smtClean="0"/>
              <a:t> by female entities </a:t>
            </a:r>
          </a:p>
          <a:p>
            <a:endParaRPr lang="en-US" sz="2800" dirty="0"/>
          </a:p>
        </p:txBody>
      </p:sp>
      <p:pic>
        <p:nvPicPr>
          <p:cNvPr id="4" name="Picture 3"/>
          <p:cNvPicPr>
            <a:picLocks noChangeAspect="1"/>
          </p:cNvPicPr>
          <p:nvPr/>
        </p:nvPicPr>
        <p:blipFill>
          <a:blip r:embed="rId2"/>
          <a:stretch>
            <a:fillRect/>
          </a:stretch>
        </p:blipFill>
        <p:spPr>
          <a:xfrm>
            <a:off x="8156926" y="257106"/>
            <a:ext cx="3824822" cy="6439094"/>
          </a:xfrm>
          <a:prstGeom prst="rect">
            <a:avLst/>
          </a:prstGeom>
        </p:spPr>
      </p:pic>
    </p:spTree>
    <p:extLst>
      <p:ext uri="{BB962C8B-B14F-4D97-AF65-F5344CB8AC3E}">
        <p14:creationId xmlns:p14="http://schemas.microsoft.com/office/powerpoint/2010/main" val="106510334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Time!</a:t>
            </a:r>
          </a:p>
          <a:p>
            <a:r>
              <a:rPr lang="en-US" dirty="0" smtClean="0"/>
              <a:t>Part I</a:t>
            </a:r>
            <a:endParaRPr lang="en-US" dirty="0"/>
          </a:p>
        </p:txBody>
      </p:sp>
      <p:sp>
        <p:nvSpPr>
          <p:cNvPr id="4" name="Content Placeholder 3"/>
          <p:cNvSpPr>
            <a:spLocks noGrp="1"/>
          </p:cNvSpPr>
          <p:nvPr>
            <p:ph idx="1"/>
          </p:nvPr>
        </p:nvSpPr>
        <p:spPr>
          <a:xfrm>
            <a:off x="2256171" y="2053694"/>
            <a:ext cx="9877978" cy="5134233"/>
          </a:xfrm>
        </p:spPr>
        <p:txBody>
          <a:bodyPr/>
          <a:lstStyle/>
          <a:p>
            <a:r>
              <a:rPr lang="en-US" sz="2400" dirty="0" smtClean="0"/>
              <a:t>A number of women/goddesses were called "The Sovereignty</a:t>
            </a:r>
            <a:r>
              <a:rPr lang="en-US" sz="2400" baseline="0" dirty="0" smtClean="0"/>
              <a:t> of the Land". The most famous was </a:t>
            </a:r>
            <a:r>
              <a:rPr lang="en-US" sz="2400" baseline="0" dirty="0" err="1" smtClean="0"/>
              <a:t>Morrigan</a:t>
            </a:r>
            <a:r>
              <a:rPr lang="en-US" sz="2400" baseline="0" dirty="0" smtClean="0"/>
              <a:t>; but others included the sisters </a:t>
            </a:r>
            <a:r>
              <a:rPr lang="en-US" sz="2400" baseline="0" dirty="0" err="1" smtClean="0"/>
              <a:t>Eriu</a:t>
            </a:r>
            <a:r>
              <a:rPr lang="en-US" sz="2400" baseline="0" dirty="0" smtClean="0"/>
              <a:t>, </a:t>
            </a:r>
            <a:r>
              <a:rPr lang="en-US" sz="2400" baseline="0" dirty="0" err="1" smtClean="0"/>
              <a:t>Banba</a:t>
            </a:r>
            <a:r>
              <a:rPr lang="en-US" sz="2400" baseline="0" dirty="0" smtClean="0"/>
              <a:t>, &amp; </a:t>
            </a:r>
            <a:r>
              <a:rPr lang="en-US" sz="2400" baseline="0" dirty="0" err="1" smtClean="0"/>
              <a:t>Fodla</a:t>
            </a:r>
            <a:r>
              <a:rPr lang="en-US" sz="2400" baseline="0" dirty="0" smtClean="0"/>
              <a:t>. </a:t>
            </a:r>
            <a:r>
              <a:rPr lang="en-US" sz="2400" baseline="0" dirty="0" err="1" smtClean="0"/>
              <a:t>Eriu</a:t>
            </a:r>
            <a:r>
              <a:rPr lang="en-US" sz="2400" baseline="0" dirty="0" smtClean="0"/>
              <a:t> became the wife of two Irish kings, and the mother of another (super fertility play for Ireland, yeah?) Her sisters married the king brothers to one of her husbands (remember, we had lots of individual kingships). One day, the Milesians came to town and in the knowledge they'd win, all three sisters offered the conquerors something in exchange for naming the land after the goddesses. </a:t>
            </a:r>
            <a:r>
              <a:rPr lang="en-US" sz="2400" baseline="0" dirty="0" err="1" smtClean="0"/>
              <a:t>Eriu</a:t>
            </a:r>
            <a:r>
              <a:rPr lang="en-US" sz="2400" baseline="0" dirty="0" smtClean="0"/>
              <a:t> offered them instant victory over her people… and she won the bet. Everyone fell – and the Milesians named the island after her – also known as the "Erie Isle".</a:t>
            </a:r>
            <a:endParaRPr lang="en-US" sz="2400" dirty="0"/>
          </a:p>
        </p:txBody>
      </p:sp>
    </p:spTree>
    <p:extLst>
      <p:ext uri="{BB962C8B-B14F-4D97-AF65-F5344CB8AC3E}">
        <p14:creationId xmlns:p14="http://schemas.microsoft.com/office/powerpoint/2010/main" val="71164563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a:t>
            </a:r>
            <a:r>
              <a:rPr lang="en-US" baseline="0" dirty="0" smtClean="0"/>
              <a:t> Time!</a:t>
            </a:r>
          </a:p>
          <a:p>
            <a:r>
              <a:rPr lang="en-US" baseline="0" dirty="0" smtClean="0"/>
              <a:t>Part II</a:t>
            </a:r>
            <a:endParaRPr lang="en-US" dirty="0"/>
          </a:p>
        </p:txBody>
      </p:sp>
      <p:sp>
        <p:nvSpPr>
          <p:cNvPr id="3" name="Content Placeholder 2"/>
          <p:cNvSpPr>
            <a:spLocks noGrp="1"/>
          </p:cNvSpPr>
          <p:nvPr>
            <p:ph idx="1"/>
          </p:nvPr>
        </p:nvSpPr>
        <p:spPr/>
        <p:txBody>
          <a:bodyPr/>
          <a:lstStyle/>
          <a:p>
            <a:r>
              <a:rPr lang="en-US" sz="2400" dirty="0" smtClean="0"/>
              <a:t>As for the goddess </a:t>
            </a:r>
            <a:r>
              <a:rPr lang="en-US" sz="2400" dirty="0" err="1" smtClean="0"/>
              <a:t>Morrigan</a:t>
            </a:r>
            <a:r>
              <a:rPr lang="en-US" sz="2400" dirty="0" smtClean="0"/>
              <a:t>,</a:t>
            </a:r>
            <a:r>
              <a:rPr lang="en-US" sz="2400" baseline="0" dirty="0" smtClean="0"/>
              <a:t> she (they?) had an interesting quality. Her two to three sisters </a:t>
            </a:r>
            <a:r>
              <a:rPr lang="en-US" sz="2400" baseline="0" dirty="0" err="1" smtClean="0"/>
              <a:t>Badb</a:t>
            </a:r>
            <a:r>
              <a:rPr lang="en-US" sz="2400" baseline="0" dirty="0" smtClean="0"/>
              <a:t>, </a:t>
            </a:r>
            <a:r>
              <a:rPr lang="en-US" sz="2400" baseline="0" dirty="0" err="1" smtClean="0"/>
              <a:t>Macha</a:t>
            </a:r>
            <a:r>
              <a:rPr lang="en-US" sz="2400" baseline="0" dirty="0" smtClean="0"/>
              <a:t>, &amp; possibly </a:t>
            </a:r>
            <a:r>
              <a:rPr lang="en-US" sz="2400" baseline="0" dirty="0" err="1" smtClean="0"/>
              <a:t>Nemain</a:t>
            </a:r>
            <a:r>
              <a:rPr lang="en-US" sz="2400" baseline="0" dirty="0" smtClean="0"/>
              <a:t> were each considered to possibly be a trinity figure. The three sisters were combined and called '</a:t>
            </a:r>
            <a:r>
              <a:rPr lang="en-US" sz="2400" baseline="0" dirty="0" err="1" smtClean="0"/>
              <a:t>Morrigu</a:t>
            </a:r>
            <a:r>
              <a:rPr lang="en-US" sz="2400" baseline="0" dirty="0" smtClean="0"/>
              <a:t>', and that each individual represented a different function/personality in the one entity. They were the three goddesses…or one goddess with three roles… of war. All, regardless of their stations, were married to high kings of Ireland. </a:t>
            </a:r>
            <a:endParaRPr lang="en-US" sz="2400" dirty="0"/>
          </a:p>
        </p:txBody>
      </p:sp>
    </p:spTree>
    <p:extLst>
      <p:ext uri="{BB962C8B-B14F-4D97-AF65-F5344CB8AC3E}">
        <p14:creationId xmlns:p14="http://schemas.microsoft.com/office/powerpoint/2010/main" val="128032164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a:t>
            </a:r>
            <a:r>
              <a:rPr lang="en-US" baseline="0" dirty="0" smtClean="0"/>
              <a:t> Line</a:t>
            </a:r>
            <a:endParaRPr lang="en-US" dirty="0"/>
          </a:p>
        </p:txBody>
      </p:sp>
      <p:sp>
        <p:nvSpPr>
          <p:cNvPr id="3" name="Content Placeholder 2"/>
          <p:cNvSpPr>
            <a:spLocks noGrp="1"/>
          </p:cNvSpPr>
          <p:nvPr>
            <p:ph idx="1"/>
          </p:nvPr>
        </p:nvSpPr>
        <p:spPr>
          <a:xfrm>
            <a:off x="2719376" y="1685257"/>
            <a:ext cx="4410701" cy="5242343"/>
          </a:xfrm>
        </p:spPr>
        <p:txBody>
          <a:bodyPr>
            <a:noAutofit/>
          </a:bodyPr>
          <a:lstStyle/>
          <a:p>
            <a:r>
              <a:rPr lang="en-US" sz="2000" dirty="0" smtClean="0"/>
              <a:t>The deities of Celtic</a:t>
            </a:r>
            <a:r>
              <a:rPr lang="en-US" sz="2000" baseline="0" dirty="0" smtClean="0"/>
              <a:t> lore are interchangeably like the religions around it. </a:t>
            </a:r>
          </a:p>
          <a:p>
            <a:r>
              <a:rPr lang="en-US" sz="2000" baseline="0" dirty="0" smtClean="0"/>
              <a:t>Roman and Greek gods were essentially the same. </a:t>
            </a:r>
          </a:p>
          <a:p>
            <a:r>
              <a:rPr lang="en-US" sz="2000" baseline="0" dirty="0" smtClean="0"/>
              <a:t>Christian similarities existed in the lore. </a:t>
            </a:r>
          </a:p>
          <a:p>
            <a:r>
              <a:rPr lang="en-US" sz="2000" baseline="0" dirty="0" smtClean="0"/>
              <a:t>The gods are directly interconnected with humanity in physical relationship.</a:t>
            </a:r>
          </a:p>
          <a:p>
            <a:r>
              <a:rPr lang="en-US" sz="2000" baseline="0" dirty="0" smtClean="0"/>
              <a:t>The relationship between the leaders and the gods affected the success of the land.</a:t>
            </a:r>
            <a:endParaRPr lang="en-US" sz="2000" dirty="0"/>
          </a:p>
        </p:txBody>
      </p:sp>
      <p:pic>
        <p:nvPicPr>
          <p:cNvPr id="4" name="Picture 3"/>
          <p:cNvPicPr>
            <a:picLocks noChangeAspect="1"/>
          </p:cNvPicPr>
          <p:nvPr/>
        </p:nvPicPr>
        <p:blipFill>
          <a:blip r:embed="rId2"/>
          <a:stretch>
            <a:fillRect/>
          </a:stretch>
        </p:blipFill>
        <p:spPr>
          <a:xfrm>
            <a:off x="7274358" y="1865678"/>
            <a:ext cx="4714081" cy="3456570"/>
          </a:xfrm>
          <a:prstGeom prst="rect">
            <a:avLst/>
          </a:prstGeom>
        </p:spPr>
      </p:pic>
    </p:spTree>
    <p:extLst>
      <p:ext uri="{BB962C8B-B14F-4D97-AF65-F5344CB8AC3E}">
        <p14:creationId xmlns:p14="http://schemas.microsoft.com/office/powerpoint/2010/main" val="33226674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HDWispV3</Template>
  <TotalTime>152</TotalTime>
  <Application>Microsoft Macintosh PowerPoint</Application>
  <PresentationFormat>Widescreen</PresentationFormat>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Wingdings 3</vt:lpstr>
      <vt:lpstr>Arial</vt:lpstr>
      <vt:lpstr>Wisp</vt:lpstr>
      <vt:lpstr>Celtic Myths: The Otherworld</vt:lpstr>
      <vt:lpstr>The Sidhe, Annwyn, &amp; Avalon</vt:lpstr>
      <vt:lpstr>Gallic Deities: Scattered Worshippers</vt:lpstr>
      <vt:lpstr>Human-Deity Relations </vt:lpstr>
      <vt:lpstr>Story Time! Part I</vt:lpstr>
      <vt:lpstr>Story Time! Part II</vt:lpstr>
      <vt:lpstr>Bottom 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Kristy Levine</dc:creator>
  <cp:lastModifiedBy>Kristy Levine</cp:lastModifiedBy>
  <cp:revision>92</cp:revision>
  <dcterms:created xsi:type="dcterms:W3CDTF">2014-04-05T20:02:33Z</dcterms:created>
  <dcterms:modified xsi:type="dcterms:W3CDTF">2014-04-05T22:40:55Z</dcterms:modified>
</cp:coreProperties>
</file>