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dirty="0"/>
              <a:t>Click to edit Master title style</a:t>
            </a:r>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4/5/14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4/5/14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dirty="0"/>
              <a:t>Click to edit Master title style</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4/5/14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4/5/14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dirty="0"/>
              <a:t>Click to edit Master title style</a:t>
            </a:r>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4/5/14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4/5/14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4/5/14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4/5/14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4/5/14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4/5/14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dirty="0"/>
              <a:t>Click to edit Master title style</a:t>
            </a:r>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4/5/14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4/5/14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4/5/14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4/5/14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4/5/14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dirty="0"/>
              <a:t>Click to edit Master title style</a:t>
            </a:r>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4/5/14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dirty="0"/>
              <a:t>Click to edit Master title style</a:t>
            </a:r>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4/5/14</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4/5/14</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85551975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Celtic Mythology</a:t>
            </a:r>
            <a:endParaRPr lang="en-US" dirty="0"/>
          </a:p>
        </p:txBody>
      </p:sp>
      <p:sp>
        <p:nvSpPr>
          <p:cNvPr id="3" name="Subtitle 2"/>
          <p:cNvSpPr>
            <a:spLocks noGrp="1"/>
          </p:cNvSpPr>
          <p:nvPr>
            <p:ph type="subTitle" idx="1"/>
          </p:nvPr>
        </p:nvSpPr>
        <p:spPr/>
        <p:txBody>
          <a:bodyPr/>
          <a:lstStyle/>
          <a:p>
            <a:r>
              <a:rPr lang="en-US" dirty="0" smtClean="0"/>
              <a:t>Warrior Society</a:t>
            </a:r>
            <a:endParaRPr lang="en-US" dirty="0"/>
          </a:p>
        </p:txBody>
      </p:sp>
    </p:spTree>
    <p:extLst>
      <p:ext uri="{BB962C8B-B14F-4D97-AF65-F5344CB8AC3E}">
        <p14:creationId xmlns:p14="http://schemas.microsoft.com/office/powerpoint/2010/main" val="153750199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8023" y="96086"/>
            <a:ext cx="5334001" cy="1371600"/>
          </a:xfrm>
        </p:spPr>
        <p:txBody>
          <a:bodyPr/>
          <a:lstStyle/>
          <a:p>
            <a:r>
              <a:rPr lang="en-US" dirty="0" smtClean="0"/>
              <a:t>Song</a:t>
            </a:r>
            <a:r>
              <a:rPr lang="en-US" baseline="0" dirty="0" smtClean="0"/>
              <a:t> to the Lady of the Fair Hair (</a:t>
            </a:r>
            <a:r>
              <a:rPr lang="en-US" i="1" baseline="0" dirty="0" smtClean="0"/>
              <a:t>Book of Heroes</a:t>
            </a:r>
            <a:r>
              <a:rPr lang="en-US" i="0" baseline="0" dirty="0" smtClean="0"/>
              <a:t>)</a:t>
            </a:r>
            <a:endParaRPr lang="en-US" dirty="0"/>
          </a:p>
        </p:txBody>
      </p:sp>
      <p:pic>
        <p:nvPicPr>
          <p:cNvPr id="5" name="Picture Placeholder 4"/>
          <p:cNvPicPr>
            <a:picLocks noGrp="1" noChangeAspect="1"/>
          </p:cNvPicPr>
          <p:nvPr>
            <p:ph type="pic" idx="1"/>
          </p:nvPr>
        </p:nvPicPr>
        <p:blipFill>
          <a:blip r:embed="rId2"/>
          <a:srcRect l="20219" r="20219"/>
          <a:stretch>
            <a:fillRect/>
          </a:stretch>
        </p:blipFill>
        <p:spPr/>
      </p:pic>
      <p:sp>
        <p:nvSpPr>
          <p:cNvPr id="4" name="Text Placeholder 3"/>
          <p:cNvSpPr>
            <a:spLocks noGrp="1"/>
          </p:cNvSpPr>
          <p:nvPr>
            <p:ph type="body" sz="half" idx="2"/>
          </p:nvPr>
        </p:nvSpPr>
        <p:spPr>
          <a:xfrm>
            <a:off x="216939" y="1539999"/>
            <a:ext cx="7245780" cy="5112812"/>
          </a:xfrm>
        </p:spPr>
        <p:txBody>
          <a:bodyPr numCol="2" anchor="ctr">
            <a:normAutofit/>
          </a:bodyPr>
          <a:lstStyle/>
          <a:p>
            <a:pPr algn="l"/>
            <a:r>
              <a:rPr lang="en-US" sz="1800" b="0" i="1" kern="1200" cap="small" dirty="0" smtClean="0">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O</a:t>
            </a:r>
            <a:r>
              <a:rPr lang="en-US" sz="1800" b="0" i="1" kern="1200" cap="small" baseline="0" dirty="0" smtClean="0">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 Lady of the fair hair</a:t>
            </a:r>
          </a:p>
          <a:p>
            <a:pPr algn="l"/>
            <a:r>
              <a:rPr lang="en-US" sz="1800" b="0" i="1" kern="1200" cap="small" baseline="0" dirty="0" smtClean="0">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Sing to me of the fair ancient land</a:t>
            </a:r>
          </a:p>
          <a:p>
            <a:pPr algn="l"/>
            <a:r>
              <a:rPr lang="en-US" sz="1800" b="0" i="1" kern="1200" cap="small" baseline="0" dirty="0" smtClean="0">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Your divine voice</a:t>
            </a:r>
          </a:p>
          <a:p>
            <a:pPr algn="l"/>
            <a:r>
              <a:rPr lang="en-US" sz="1800" b="0" i="1" kern="1200" cap="small" baseline="0" dirty="0" smtClean="0">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Whispers the poetry of magic</a:t>
            </a:r>
          </a:p>
          <a:p>
            <a:pPr algn="l"/>
            <a:r>
              <a:rPr lang="en-US" sz="1800" b="0" i="1" kern="1200" cap="small" baseline="0" dirty="0" smtClean="0">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That flow through the wind,</a:t>
            </a:r>
          </a:p>
          <a:p>
            <a:pPr algn="l"/>
            <a:r>
              <a:rPr lang="en-US" sz="1800" b="0" i="1" kern="1200" cap="small" baseline="0" dirty="0" smtClean="0">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Like sweet-tasting water of the Boyne.</a:t>
            </a:r>
          </a:p>
          <a:p>
            <a:pPr algn="l"/>
            <a:endParaRPr lang="en-US" sz="1800" b="0" i="1" kern="1200" cap="small" baseline="0" dirty="0" smtClean="0">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endParaRPr>
          </a:p>
          <a:p>
            <a:pPr algn="l"/>
            <a:r>
              <a:rPr lang="en-US" sz="1800" b="0" i="1" kern="1200" cap="small" baseline="0" dirty="0" smtClean="0">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"Girls forever young and beautiful,</a:t>
            </a:r>
          </a:p>
          <a:p>
            <a:pPr algn="l"/>
            <a:r>
              <a:rPr lang="en-US" sz="1800" b="0" i="1" kern="1200" cap="small" baseline="0" dirty="0" smtClean="0">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Dancing around the broken Dun,</a:t>
            </a:r>
          </a:p>
          <a:p>
            <a:pPr algn="l"/>
            <a:r>
              <a:rPr lang="en-US" sz="1800" b="0" i="1" kern="1200" cap="small" baseline="0" dirty="0" smtClean="0">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Where long forgotten heroes </a:t>
            </a:r>
          </a:p>
          <a:p>
            <a:pPr algn="l"/>
            <a:r>
              <a:rPr lang="en-US" sz="1800" b="0" i="1" kern="1200" cap="small" baseline="0" dirty="0" smtClean="0">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Sang of victory</a:t>
            </a:r>
          </a:p>
          <a:p>
            <a:pPr algn="l"/>
            <a:r>
              <a:rPr lang="en-US" sz="1800" b="0" i="1" kern="1200" cap="small" baseline="0" dirty="0" smtClean="0">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And drank ales</a:t>
            </a:r>
          </a:p>
          <a:p>
            <a:pPr algn="l"/>
            <a:r>
              <a:rPr lang="en-US" sz="1800" b="0" i="1" kern="1200" cap="small" baseline="0" dirty="0" smtClean="0">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To old memories.</a:t>
            </a:r>
          </a:p>
          <a:p>
            <a:pPr algn="l"/>
            <a:endParaRPr lang="en-US" sz="1800" b="0" i="1" kern="1200" cap="small" baseline="0" dirty="0" smtClean="0">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endParaRPr>
          </a:p>
          <a:p>
            <a:pPr algn="l"/>
            <a:r>
              <a:rPr lang="en-US" sz="1800" b="0" i="1" kern="1200" cap="small" baseline="0" dirty="0" smtClean="0">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"Sing to me one last time,</a:t>
            </a:r>
          </a:p>
          <a:p>
            <a:pPr algn="l"/>
            <a:r>
              <a:rPr lang="en-US" sz="1800" b="0" i="1" kern="1200" cap="small" baseline="0" dirty="0" smtClean="0">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Goddess of the fair hair,</a:t>
            </a:r>
          </a:p>
          <a:p>
            <a:pPr algn="l"/>
            <a:r>
              <a:rPr lang="en-US" sz="1800" b="0" i="1" kern="1200" cap="small" baseline="0" dirty="0" smtClean="0">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Before my old ear fail me.</a:t>
            </a:r>
          </a:p>
          <a:p>
            <a:pPr algn="l"/>
            <a:r>
              <a:rPr lang="en-US" sz="1800" b="0" i="1" kern="1200" cap="small" baseline="0" dirty="0" smtClean="0">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Let me see you dance,</a:t>
            </a:r>
          </a:p>
          <a:p>
            <a:pPr algn="l"/>
            <a:r>
              <a:rPr lang="en-US" sz="1800" b="0" i="1" kern="1200" cap="small" baseline="0" dirty="0" smtClean="0">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Before your beauty fades away</a:t>
            </a:r>
          </a:p>
          <a:p>
            <a:pPr algn="l"/>
            <a:r>
              <a:rPr lang="en-US" sz="1800" b="0" i="1" kern="1200" cap="small" baseline="0" dirty="0" smtClean="0">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rPr>
              <a:t>From my failing sight."</a:t>
            </a:r>
          </a:p>
        </p:txBody>
      </p:sp>
    </p:spTree>
    <p:extLst>
      <p:ext uri="{BB962C8B-B14F-4D97-AF65-F5344CB8AC3E}">
        <p14:creationId xmlns:p14="http://schemas.microsoft.com/office/powerpoint/2010/main" val="83668902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Warrior Class</a:t>
            </a:r>
            <a:endParaRPr lang="en-US" dirty="0"/>
          </a:p>
        </p:txBody>
      </p:sp>
      <p:sp>
        <p:nvSpPr>
          <p:cNvPr id="3" name="Content Placeholder 2"/>
          <p:cNvSpPr>
            <a:spLocks noGrp="1"/>
          </p:cNvSpPr>
          <p:nvPr>
            <p:ph idx="1"/>
          </p:nvPr>
        </p:nvSpPr>
        <p:spPr>
          <a:xfrm>
            <a:off x="1112488" y="2160807"/>
            <a:ext cx="9905998" cy="3124201"/>
          </a:xfrm>
        </p:spPr>
        <p:txBody>
          <a:bodyPr/>
          <a:lstStyle/>
          <a:p>
            <a:r>
              <a:rPr lang="en-US" dirty="0" smtClean="0"/>
              <a:t>Celts</a:t>
            </a:r>
            <a:r>
              <a:rPr lang="en-US" baseline="0" dirty="0" smtClean="0"/>
              <a:t> divided their people by clans &amp; social classes</a:t>
            </a:r>
          </a:p>
          <a:p>
            <a:r>
              <a:rPr lang="en-US" baseline="0" dirty="0" smtClean="0"/>
              <a:t>Warrior class: Kings, chiefs, warriors &amp; blacksmiths</a:t>
            </a:r>
          </a:p>
          <a:p>
            <a:pPr lvl="1"/>
            <a:r>
              <a:rPr lang="en-US" baseline="0" dirty="0" smtClean="0"/>
              <a:t>Kingship/Chieftain position was earned</a:t>
            </a:r>
          </a:p>
          <a:p>
            <a:r>
              <a:rPr lang="en-US" dirty="0" smtClean="0"/>
              <a:t>Sacerdotal class: Druids,</a:t>
            </a:r>
            <a:r>
              <a:rPr lang="en-US" baseline="0" dirty="0" smtClean="0"/>
              <a:t> bards, &amp; ovates [priests &amp; seers]</a:t>
            </a:r>
          </a:p>
          <a:p>
            <a:r>
              <a:rPr lang="en-US" baseline="0" dirty="0" smtClean="0"/>
              <a:t>Working class: Freemen [Farmers, breeders, craftsmen, &amp; servants]</a:t>
            </a:r>
            <a:endParaRPr lang="en-US" dirty="0"/>
          </a:p>
        </p:txBody>
      </p:sp>
    </p:spTree>
    <p:extLst>
      <p:ext uri="{BB962C8B-B14F-4D97-AF65-F5344CB8AC3E}">
        <p14:creationId xmlns:p14="http://schemas.microsoft.com/office/powerpoint/2010/main" val="33516427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Celtic</a:t>
            </a:r>
            <a:r>
              <a:rPr lang="en-US" baseline="0" dirty="0" smtClean="0"/>
              <a:t> Warriors</a:t>
            </a:r>
            <a:endParaRPr lang="en-US" dirty="0"/>
          </a:p>
        </p:txBody>
      </p:sp>
      <p:sp>
        <p:nvSpPr>
          <p:cNvPr id="3" name="Content Placeholder 2"/>
          <p:cNvSpPr>
            <a:spLocks noGrp="1"/>
          </p:cNvSpPr>
          <p:nvPr>
            <p:ph idx="1"/>
          </p:nvPr>
        </p:nvSpPr>
        <p:spPr>
          <a:xfrm>
            <a:off x="1054638" y="1842628"/>
            <a:ext cx="11180750" cy="4029200"/>
          </a:xfrm>
        </p:spPr>
        <p:txBody>
          <a:bodyPr/>
          <a:lstStyle/>
          <a:p>
            <a:r>
              <a:rPr lang="en-US" dirty="0" smtClean="0"/>
              <a:t>Original mohawks</a:t>
            </a:r>
          </a:p>
          <a:p>
            <a:r>
              <a:rPr lang="en-US" dirty="0" smtClean="0"/>
              <a:t>A</a:t>
            </a:r>
            <a:r>
              <a:rPr lang="en-US" baseline="0" dirty="0" smtClean="0"/>
              <a:t> head taller than most Mediterranean foes</a:t>
            </a:r>
          </a:p>
          <a:p>
            <a:r>
              <a:rPr lang="en-US" baseline="0" dirty="0" smtClean="0"/>
              <a:t>Gruesome reputation with other more "civilized" nations</a:t>
            </a:r>
          </a:p>
          <a:p>
            <a:r>
              <a:rPr lang="en-US" dirty="0" smtClean="0"/>
              <a:t>Each</a:t>
            </a:r>
            <a:r>
              <a:rPr lang="en-US" baseline="0" dirty="0" smtClean="0"/>
              <a:t> area developed new skill: Spain – Swords; France – Armor &amp; long swords; Britain – Chariots.</a:t>
            </a:r>
          </a:p>
          <a:p>
            <a:r>
              <a:rPr lang="en-US" dirty="0" smtClean="0"/>
              <a:t>Manliness</a:t>
            </a:r>
            <a:r>
              <a:rPr lang="en-US" baseline="0" dirty="0" smtClean="0"/>
              <a:t> was the ultimate honor</a:t>
            </a:r>
          </a:p>
          <a:p>
            <a:r>
              <a:rPr lang="en-US" baseline="0" dirty="0" smtClean="0"/>
              <a:t>Regarded as heroes among the people</a:t>
            </a:r>
          </a:p>
          <a:p>
            <a:r>
              <a:rPr lang="en-US" baseline="0" dirty="0" smtClean="0"/>
              <a:t>Chopped off heads &amp; mounted them to their belts &amp; horses [Spiritual move]</a:t>
            </a:r>
          </a:p>
          <a:p>
            <a:r>
              <a:rPr lang="en-US" baseline="0" dirty="0" smtClean="0"/>
              <a:t>Horned helmets, blue war dye, &amp; pursuit of glory</a:t>
            </a:r>
            <a:endParaRPr lang="en-US" dirty="0"/>
          </a:p>
        </p:txBody>
      </p:sp>
    </p:spTree>
    <p:extLst>
      <p:ext uri="{BB962C8B-B14F-4D97-AF65-F5344CB8AC3E}">
        <p14:creationId xmlns:p14="http://schemas.microsoft.com/office/powerpoint/2010/main" val="195407841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Hero:</a:t>
            </a:r>
            <a:r>
              <a:rPr lang="en-US" baseline="0" dirty="0" smtClean="0"/>
              <a:t> Chu </a:t>
            </a:r>
            <a:r>
              <a:rPr lang="en-US" baseline="0" dirty="0" err="1" smtClean="0"/>
              <a:t>Chulainn</a:t>
            </a:r>
            <a:endParaRPr lang="en-US" dirty="0"/>
          </a:p>
        </p:txBody>
      </p:sp>
      <p:sp>
        <p:nvSpPr>
          <p:cNvPr id="3" name="Content Placeholder 2"/>
          <p:cNvSpPr>
            <a:spLocks noGrp="1"/>
          </p:cNvSpPr>
          <p:nvPr>
            <p:ph idx="1"/>
          </p:nvPr>
        </p:nvSpPr>
        <p:spPr>
          <a:xfrm>
            <a:off x="1531904" y="1272711"/>
            <a:ext cx="2691185" cy="4844981"/>
          </a:xfrm>
        </p:spPr>
        <p:txBody>
          <a:bodyPr/>
          <a:lstStyle/>
          <a:p>
            <a:r>
              <a:rPr lang="en-US" dirty="0" smtClean="0"/>
              <a:t>Told</a:t>
            </a:r>
            <a:r>
              <a:rPr lang="en-US" baseline="0" dirty="0" smtClean="0"/>
              <a:t> in the Ulster Cycle</a:t>
            </a:r>
          </a:p>
          <a:p>
            <a:r>
              <a:rPr lang="en-US" baseline="0" dirty="0" smtClean="0"/>
              <a:t>"Demi-god"</a:t>
            </a:r>
          </a:p>
          <a:p>
            <a:r>
              <a:rPr lang="en-US" dirty="0" smtClean="0"/>
              <a:t>Gained</a:t>
            </a:r>
            <a:r>
              <a:rPr lang="en-US" baseline="0" dirty="0" smtClean="0"/>
              <a:t> name from killing </a:t>
            </a:r>
            <a:r>
              <a:rPr lang="en-US" baseline="0" dirty="0" err="1" smtClean="0"/>
              <a:t>Culann's</a:t>
            </a:r>
            <a:r>
              <a:rPr lang="en-US" baseline="0" dirty="0" smtClean="0"/>
              <a:t> fierce guard dog</a:t>
            </a:r>
          </a:p>
        </p:txBody>
      </p:sp>
      <p:pic>
        <p:nvPicPr>
          <p:cNvPr id="4" name="Picture 3"/>
          <p:cNvPicPr>
            <a:picLocks noChangeAspect="1"/>
          </p:cNvPicPr>
          <p:nvPr/>
        </p:nvPicPr>
        <p:blipFill>
          <a:blip r:embed="rId2"/>
          <a:stretch>
            <a:fillRect/>
          </a:stretch>
        </p:blipFill>
        <p:spPr>
          <a:xfrm>
            <a:off x="6320171" y="84881"/>
            <a:ext cx="5235472" cy="6704133"/>
          </a:xfrm>
          <a:prstGeom prst="rect">
            <a:avLst/>
          </a:prstGeom>
        </p:spPr>
      </p:pic>
    </p:spTree>
    <p:extLst>
      <p:ext uri="{BB962C8B-B14F-4D97-AF65-F5344CB8AC3E}">
        <p14:creationId xmlns:p14="http://schemas.microsoft.com/office/powerpoint/2010/main" val="29541727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772" y="-142456"/>
            <a:ext cx="9905998" cy="1905000"/>
          </a:xfrm>
        </p:spPr>
        <p:txBody>
          <a:bodyPr/>
          <a:lstStyle/>
          <a:p>
            <a:r>
              <a:rPr lang="en-US" dirty="0" smtClean="0"/>
              <a:t>The</a:t>
            </a:r>
            <a:r>
              <a:rPr lang="en-US" baseline="0" dirty="0" smtClean="0"/>
              <a:t> story of Chu </a:t>
            </a:r>
            <a:r>
              <a:rPr lang="en-US" baseline="0" dirty="0" err="1" smtClean="0"/>
              <a:t>Chulainn</a:t>
            </a:r>
            <a:endParaRPr lang="en-US" dirty="0"/>
          </a:p>
        </p:txBody>
      </p:sp>
      <p:sp>
        <p:nvSpPr>
          <p:cNvPr id="3" name="Content Placeholder 2"/>
          <p:cNvSpPr>
            <a:spLocks noGrp="1"/>
          </p:cNvSpPr>
          <p:nvPr>
            <p:ph idx="1"/>
          </p:nvPr>
        </p:nvSpPr>
        <p:spPr>
          <a:xfrm>
            <a:off x="476131" y="1235198"/>
            <a:ext cx="11151826" cy="5229599"/>
          </a:xfrm>
        </p:spPr>
        <p:txBody>
          <a:bodyPr/>
          <a:lstStyle/>
          <a:p>
            <a:r>
              <a:rPr lang="en-US" dirty="0" smtClean="0"/>
              <a:t>The son of a god &amp;</a:t>
            </a:r>
            <a:r>
              <a:rPr lang="en-US" baseline="0" dirty="0" smtClean="0"/>
              <a:t> the daughter of a king, Chu </a:t>
            </a:r>
            <a:r>
              <a:rPr lang="en-US" baseline="0" dirty="0" err="1" smtClean="0"/>
              <a:t>Chulainn</a:t>
            </a:r>
            <a:r>
              <a:rPr lang="en-US" baseline="0" dirty="0" smtClean="0"/>
              <a:t> leaves his homestead as a young boy to join the boy-troop at </a:t>
            </a:r>
            <a:r>
              <a:rPr lang="en-US" baseline="0" dirty="0" err="1" smtClean="0"/>
              <a:t>Emain</a:t>
            </a:r>
            <a:r>
              <a:rPr lang="en-US" baseline="0" dirty="0" smtClean="0"/>
              <a:t> </a:t>
            </a:r>
            <a:r>
              <a:rPr lang="en-US" baseline="0" dirty="0" err="1" smtClean="0"/>
              <a:t>Macha</a:t>
            </a:r>
            <a:r>
              <a:rPr lang="en-US" baseline="0" dirty="0" smtClean="0"/>
              <a:t> (after mom &amp; dad hadn't let him before). Unknowing of the custom, he does not ask for protection from the troop. They take this as a challenge, and they both fight – little Chu Chu wins. </a:t>
            </a:r>
            <a:r>
              <a:rPr lang="en-US" baseline="0" dirty="0" err="1" smtClean="0"/>
              <a:t>Conchobar</a:t>
            </a:r>
            <a:r>
              <a:rPr lang="en-US" baseline="0" dirty="0" smtClean="0"/>
              <a:t> - the adult [and king/Grandpa] in the situation– breaks up the fight and clears up the misunderstanding… but as soon as he gets the boys' protection, Chu chases after them, demanding they put themselves under his protection.</a:t>
            </a:r>
          </a:p>
          <a:p>
            <a:r>
              <a:rPr lang="en-US" baseline="0" dirty="0" err="1" smtClean="0"/>
              <a:t>Culann</a:t>
            </a:r>
            <a:r>
              <a:rPr lang="en-US" baseline="0" dirty="0" smtClean="0"/>
              <a:t> (the guard dog smithy guy) then invites </a:t>
            </a:r>
            <a:r>
              <a:rPr lang="en-US" baseline="0" dirty="0" err="1" smtClean="0"/>
              <a:t>Conchobar</a:t>
            </a:r>
            <a:r>
              <a:rPr lang="en-US" baseline="0" dirty="0" smtClean="0"/>
              <a:t> over for fun times. </a:t>
            </a:r>
            <a:r>
              <a:rPr lang="en-US" baseline="0" dirty="0" err="1" smtClean="0"/>
              <a:t>Conchobar</a:t>
            </a:r>
            <a:r>
              <a:rPr lang="en-US" baseline="0" dirty="0" smtClean="0"/>
              <a:t> sees his grandson kicking butt hurling in the field, and tells him to come with him. </a:t>
            </a:r>
            <a:r>
              <a:rPr lang="en-US" baseline="0" dirty="0" err="1" smtClean="0"/>
              <a:t>Setanta</a:t>
            </a:r>
            <a:r>
              <a:rPr lang="en-US" baseline="0" dirty="0" smtClean="0"/>
              <a:t> (his name before he's called Chu Chu) tells him he'll catch up with him when he's done with his game. Grandpa forgets… and when </a:t>
            </a:r>
            <a:r>
              <a:rPr lang="en-US" baseline="0" dirty="0" err="1" smtClean="0"/>
              <a:t>Setanta</a:t>
            </a:r>
            <a:r>
              <a:rPr lang="en-US" baseline="0" dirty="0" smtClean="0"/>
              <a:t> comes over, </a:t>
            </a:r>
            <a:r>
              <a:rPr lang="en-US" baseline="0" dirty="0" err="1" smtClean="0"/>
              <a:t>Culann</a:t>
            </a:r>
            <a:r>
              <a:rPr lang="en-US" baseline="0" dirty="0" smtClean="0"/>
              <a:t> turns his giant puppy loose on him. </a:t>
            </a:r>
            <a:r>
              <a:rPr lang="en-US" baseline="0" dirty="0" err="1" smtClean="0"/>
              <a:t>Setanta</a:t>
            </a:r>
            <a:r>
              <a:rPr lang="en-US" baseline="0" dirty="0" smtClean="0"/>
              <a:t> kills the dog in self-defense, and when the owner is sad that his dog dies, (rightfully so), </a:t>
            </a:r>
            <a:r>
              <a:rPr lang="en-US" baseline="0" dirty="0" err="1" smtClean="0"/>
              <a:t>Setanta</a:t>
            </a:r>
            <a:r>
              <a:rPr lang="en-US" baseline="0" dirty="0" smtClean="0"/>
              <a:t> offers to </a:t>
            </a:r>
            <a:r>
              <a:rPr lang="en-US" baseline="0" dirty="0" smtClean="0"/>
              <a:t>find a replacement, and until he does, he himself will guard </a:t>
            </a:r>
            <a:r>
              <a:rPr lang="en-US" baseline="0" dirty="0" err="1" smtClean="0"/>
              <a:t>Culann's</a:t>
            </a:r>
            <a:r>
              <a:rPr lang="en-US" baseline="0" dirty="0" smtClean="0"/>
              <a:t> house. So the Druid of the home named him Chu </a:t>
            </a:r>
            <a:r>
              <a:rPr lang="en-US" baseline="0" dirty="0" err="1" smtClean="0"/>
              <a:t>Chulainn</a:t>
            </a:r>
            <a:r>
              <a:rPr lang="en-US" baseline="0" dirty="0" smtClean="0"/>
              <a:t>, which means </a:t>
            </a:r>
            <a:r>
              <a:rPr lang="en-US" baseline="0" dirty="0" err="1" smtClean="0"/>
              <a:t>Culann's</a:t>
            </a:r>
            <a:r>
              <a:rPr lang="en-US" baseline="0" dirty="0" smtClean="0"/>
              <a:t> Hound.</a:t>
            </a:r>
            <a:endParaRPr lang="en-US" dirty="0"/>
          </a:p>
        </p:txBody>
      </p:sp>
    </p:spTree>
    <p:extLst>
      <p:ext uri="{BB962C8B-B14F-4D97-AF65-F5344CB8AC3E}">
        <p14:creationId xmlns:p14="http://schemas.microsoft.com/office/powerpoint/2010/main" val="207002734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Cattle Raid of Cooley</a:t>
            </a:r>
            <a:endParaRPr lang="en-US" dirty="0"/>
          </a:p>
        </p:txBody>
      </p:sp>
      <p:sp>
        <p:nvSpPr>
          <p:cNvPr id="3" name="Content Placeholder 2"/>
          <p:cNvSpPr>
            <a:spLocks noGrp="1"/>
          </p:cNvSpPr>
          <p:nvPr>
            <p:ph idx="1"/>
          </p:nvPr>
        </p:nvSpPr>
        <p:spPr>
          <a:xfrm>
            <a:off x="1112487" y="1770316"/>
            <a:ext cx="9905998" cy="3124201"/>
          </a:xfrm>
        </p:spPr>
        <p:txBody>
          <a:bodyPr/>
          <a:lstStyle/>
          <a:p>
            <a:r>
              <a:rPr lang="en-US" dirty="0" smtClean="0"/>
              <a:t>http://</a:t>
            </a:r>
            <a:r>
              <a:rPr lang="en-US" dirty="0" err="1" smtClean="0"/>
              <a:t>www.timelessmyths.com</a:t>
            </a:r>
            <a:r>
              <a:rPr lang="en-US" dirty="0" smtClean="0"/>
              <a:t>/celtic/ulster.html#</a:t>
            </a:r>
            <a:r>
              <a:rPr lang="en-US" dirty="0" err="1" smtClean="0"/>
              <a:t>Cuchulainn</a:t>
            </a:r>
            <a:endParaRPr lang="en-US" dirty="0"/>
          </a:p>
        </p:txBody>
      </p:sp>
    </p:spTree>
    <p:extLst>
      <p:ext uri="{BB962C8B-B14F-4D97-AF65-F5344CB8AC3E}">
        <p14:creationId xmlns:p14="http://schemas.microsoft.com/office/powerpoint/2010/main" val="172695642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A9E023"/>
      </a:accent1>
      <a:accent2>
        <a:srgbClr val="1FCDB6"/>
      </a:accent2>
      <a:accent3>
        <a:srgbClr val="5F99C9"/>
      </a:accent3>
      <a:accent4>
        <a:srgbClr val="AE65D1"/>
      </a:accent4>
      <a:accent5>
        <a:srgbClr val="D06423"/>
      </a:accent5>
      <a:accent6>
        <a:srgbClr val="DCAB11"/>
      </a:accent6>
      <a:hlink>
        <a:srgbClr val="ADE133"/>
      </a:hlink>
      <a:folHlink>
        <a:srgbClr val="C2EA6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1FEE2289-88FB-467C-9C9A-54F3C85768F0}"/>
    </a:ext>
  </a:extLst>
</a:theme>
</file>

<file path=docProps/app.xml><?xml version="1.0" encoding="utf-8"?>
<Properties xmlns="http://schemas.openxmlformats.org/officeDocument/2006/extended-properties" xmlns:vt="http://schemas.openxmlformats.org/officeDocument/2006/docPropsVTypes">
  <Template>HDMeshV1</Template>
  <TotalTime>83</TotalTime>
  <Application>Microsoft Macintosh PowerPoint</Application>
  <PresentationFormat>Widescreen</PresentationFormat>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Century Gothic</vt:lpstr>
      <vt:lpstr>Arial</vt:lpstr>
      <vt:lpstr>Mesh</vt:lpstr>
      <vt:lpstr>Celtic Mythology</vt:lpstr>
      <vt:lpstr>Song to the Lady of the Fair Hair (Book of Heroes)</vt:lpstr>
      <vt:lpstr>Warrior Class</vt:lpstr>
      <vt:lpstr>Celtic Warriors</vt:lpstr>
      <vt:lpstr>Hero: Chu Chulainn</vt:lpstr>
      <vt:lpstr>The story of Chu Chulainn</vt:lpstr>
      <vt:lpstr>The Cattle Raid of Cooley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Kristy Levine</dc:creator>
  <cp:lastModifiedBy>Kristy Levine</cp:lastModifiedBy>
  <cp:revision>68</cp:revision>
  <dcterms:created xsi:type="dcterms:W3CDTF">2014-04-05T22:43:30Z</dcterms:created>
  <dcterms:modified xsi:type="dcterms:W3CDTF">2014-04-06T00:07:32Z</dcterms:modified>
</cp:coreProperties>
</file>