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F0AEF6-6903-44E1-B658-B7995728B9FD}" type="datetimeFigureOut">
              <a:rPr lang="en-US" smtClean="0"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3A7465-8E7A-447D-9318-59066FE15D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Ms. Levine’s Two Cents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Common Sense &amp; Some Pointers on Proper Academia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notes.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Or…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nopa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6802821" cy="411003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phones. Um, no.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Fighting for your attention is not really my style. But I will defend my liver at all costs. Come at me, bro. (JK,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Please don’t come at me,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I don’t like pain.)</a:t>
            </a:r>
          </a:p>
        </p:txBody>
      </p:sp>
      <p:pic>
        <p:nvPicPr>
          <p:cNvPr id="4" name="Picture 3" descr="Li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514600"/>
            <a:ext cx="28956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Reeeeeeeeeeeeeeeeeead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don’t read…dishonor on you and your cow.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tumblr_mjkadcIo7V1rtnsmdo1_5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429000"/>
            <a:ext cx="5220365" cy="3153194"/>
          </a:xfrm>
          <a:prstGeom prst="rect">
            <a:avLst/>
          </a:prstGeom>
        </p:spPr>
      </p:pic>
      <p:pic>
        <p:nvPicPr>
          <p:cNvPr id="4" name="Picture 3" descr="mushu_silly_face_x3_by_backtothebeginning-d30icc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2590800"/>
            <a:ext cx="2615185" cy="25146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Side Conversation…chill.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love rabbit trails just as much as the next rabbit. But…let’s stay on task. </a:t>
            </a:r>
            <a:endParaRPr lang="en-US" dirty="0"/>
          </a:p>
        </p:txBody>
      </p:sp>
      <p:pic>
        <p:nvPicPr>
          <p:cNvPr id="4" name="Picture 3" descr="SweetBr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590800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Walk it Out – 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4855536"/>
          </a:xfrm>
        </p:spPr>
        <p:txBody>
          <a:bodyPr/>
          <a:lstStyle/>
          <a:p>
            <a:r>
              <a:rPr lang="en-US" dirty="0" smtClean="0"/>
              <a:t>Yeah, it’s a pain. But in order for it to work the way the psychologically brilliant say it does… y’all </a:t>
            </a:r>
            <a:r>
              <a:rPr lang="en-US" dirty="0" err="1" smtClean="0"/>
              <a:t>gotta</a:t>
            </a:r>
            <a:r>
              <a:rPr lang="en-US" dirty="0" smtClean="0"/>
              <a:t> work </a:t>
            </a:r>
            <a:r>
              <a:rPr lang="en-US" u="sng" dirty="0" smtClean="0"/>
              <a:t>equally</a:t>
            </a:r>
            <a:r>
              <a:rPr lang="en-US" dirty="0" smtClean="0"/>
              <a:t> and together. </a:t>
            </a:r>
            <a:endParaRPr lang="en-US" dirty="0"/>
          </a:p>
        </p:txBody>
      </p:sp>
      <p:pic>
        <p:nvPicPr>
          <p:cNvPr id="4" name="Picture 3" descr="What-Group-Projects-Teach-Me_o_909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2590799"/>
            <a:ext cx="5334000" cy="426720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7239000" cy="1143000"/>
          </a:xfrm>
        </p:spPr>
        <p:txBody>
          <a:bodyPr/>
          <a:lstStyle/>
          <a:p>
            <a:r>
              <a:rPr lang="en-US" dirty="0" smtClean="0"/>
              <a:t>Write like you’re the last.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48463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Imagine that Zombie Apocalypse has occurred, and whatever you have written will be the first thing normal civilization reads when the virus has subsided. Let’s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leave a good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reputation for our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generation.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Make it </a:t>
            </a:r>
            <a:r>
              <a:rPr lang="en-US" sz="2400" u="sng" dirty="0" smtClean="0"/>
              <a:t>good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Make it professional. 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 Make it matter. </a:t>
            </a:r>
            <a:endParaRPr lang="en-US" sz="2400" dirty="0"/>
          </a:p>
        </p:txBody>
      </p:sp>
      <p:pic>
        <p:nvPicPr>
          <p:cNvPr id="4" name="Picture 3" descr="zombie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8550" y="2255520"/>
            <a:ext cx="5372100" cy="429768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173</TotalTime>
  <Words>195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 </vt:lpstr>
      <vt:lpstr>Take notes.</vt:lpstr>
      <vt:lpstr>Cell phones. Um, no.</vt:lpstr>
      <vt:lpstr>Reeeeeeeeeeeeeeeeeead. </vt:lpstr>
      <vt:lpstr>Side Conversation…chill.</vt:lpstr>
      <vt:lpstr>Walk it Out – group work</vt:lpstr>
      <vt:lpstr>Write like you’re the last.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Kristy E. Levine</dc:creator>
  <cp:lastModifiedBy>Kristy E. Levine</cp:lastModifiedBy>
  <cp:revision>40</cp:revision>
  <dcterms:created xsi:type="dcterms:W3CDTF">2013-03-19T15:28:36Z</dcterms:created>
  <dcterms:modified xsi:type="dcterms:W3CDTF">2013-03-19T18:21:48Z</dcterms:modified>
</cp:coreProperties>
</file>