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8AA8-5E71-48C2-B285-009B3D3D2171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24CC-5B2F-4DA1-AA89-7DAD4D41FE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8AA8-5E71-48C2-B285-009B3D3D2171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24CC-5B2F-4DA1-AA89-7DAD4D41F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8AA8-5E71-48C2-B285-009B3D3D2171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24CC-5B2F-4DA1-AA89-7DAD4D41F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8AA8-5E71-48C2-B285-009B3D3D2171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24CC-5B2F-4DA1-AA89-7DAD4D41F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8AA8-5E71-48C2-B285-009B3D3D2171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24CC-5B2F-4DA1-AA89-7DAD4D41FE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8AA8-5E71-48C2-B285-009B3D3D2171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24CC-5B2F-4DA1-AA89-7DAD4D41F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8AA8-5E71-48C2-B285-009B3D3D2171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24CC-5B2F-4DA1-AA89-7DAD4D41F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8AA8-5E71-48C2-B285-009B3D3D2171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24CC-5B2F-4DA1-AA89-7DAD4D41F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8AA8-5E71-48C2-B285-009B3D3D2171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24CC-5B2F-4DA1-AA89-7DAD4D41F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8AA8-5E71-48C2-B285-009B3D3D2171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24CC-5B2F-4DA1-AA89-7DAD4D41F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8AA8-5E71-48C2-B285-009B3D3D2171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4124CC-5B2F-4DA1-AA89-7DAD4D41FEC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248AA8-5E71-48C2-B285-009B3D3D2171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4124CC-5B2F-4DA1-AA89-7DAD4D41FEC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ayolakristy.weebl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Haiku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It’s not as scary as it sounds.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Comes from Japan; we’re going to look at the English version</a:t>
            </a:r>
          </a:p>
          <a:p>
            <a:r>
              <a:rPr lang="en-US" dirty="0" smtClean="0"/>
              <a:t>Haikus follow a 5-7-5 pattern in Japan. English Haiku does not use 5-7-5 often, but for the purposes of this class, we will do the traditional line structure in a language we can al understand.</a:t>
            </a:r>
          </a:p>
          <a:p>
            <a:r>
              <a:rPr lang="en-US" dirty="0" smtClean="0"/>
              <a:t>17 syllables total.</a:t>
            </a:r>
          </a:p>
          <a:p>
            <a:r>
              <a:rPr lang="en-US" dirty="0" smtClean="0"/>
              <a:t>Usually has a ‘season’ word in it (things that have to do with any of the seasons) or in Japanese, a </a:t>
            </a:r>
            <a:r>
              <a:rPr lang="en-US" i="1" dirty="0" err="1" smtClean="0"/>
              <a:t>kigo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of 2 implicit images that are split up by some kind of line break, punctuation interjection, or grammar break. Remember, conflict &amp; contrast are key to creating a haiku with meaning.</a:t>
            </a:r>
          </a:p>
          <a:p>
            <a:r>
              <a:rPr lang="en-US" dirty="0" smtClean="0"/>
              <a:t>Haiku is so short, that telling a story becomes a far greater feat. Try thinking of it in terms of a snapshot that tells your entire story with its very small, quick existence.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An old silent pond...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A </a:t>
            </a:r>
            <a:r>
              <a:rPr lang="en-US" sz="1800" dirty="0" smtClean="0"/>
              <a:t>frog jumps into the </a:t>
            </a:r>
            <a:r>
              <a:rPr lang="en-US" sz="1800" dirty="0" smtClean="0"/>
              <a:t>pond, </a:t>
            </a:r>
            <a:br>
              <a:rPr lang="en-US" sz="1800" dirty="0" smtClean="0"/>
            </a:br>
            <a:r>
              <a:rPr lang="en-US" sz="1800" dirty="0" smtClean="0"/>
              <a:t>splash</a:t>
            </a:r>
            <a:r>
              <a:rPr lang="en-US" sz="1800" dirty="0" smtClean="0"/>
              <a:t>! </a:t>
            </a:r>
            <a:r>
              <a:rPr lang="en-US" sz="1800" dirty="0" smtClean="0"/>
              <a:t>Silence again.  -Basho</a:t>
            </a:r>
            <a:br>
              <a:rPr lang="en-US" sz="1800" dirty="0" smtClean="0"/>
            </a:br>
            <a:r>
              <a:rPr lang="en-US" sz="1800" dirty="0" smtClean="0"/>
              <a:t>	-In Japanese , this is more simply translated, and it does not fit the English meter, but it does fit in the native language. </a:t>
            </a:r>
          </a:p>
          <a:p>
            <a:endParaRPr lang="en-US" sz="1800" dirty="0" smtClean="0"/>
          </a:p>
          <a:p>
            <a:r>
              <a:rPr lang="en-US" sz="1800" dirty="0" smtClean="0"/>
              <a:t>Over the wintry forest,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winds </a:t>
            </a:r>
            <a:r>
              <a:rPr lang="en-US" sz="1800" dirty="0" smtClean="0"/>
              <a:t>howl in  rage</a:t>
            </a:r>
          </a:p>
          <a:p>
            <a:pPr>
              <a:buNone/>
            </a:pPr>
            <a:r>
              <a:rPr lang="en-US" sz="1800" dirty="0" smtClean="0"/>
              <a:t>	with </a:t>
            </a:r>
            <a:r>
              <a:rPr lang="en-US" sz="1800" dirty="0" smtClean="0"/>
              <a:t>no leaves to blow</a:t>
            </a:r>
            <a:r>
              <a:rPr lang="en-US" sz="1800" dirty="0" smtClean="0"/>
              <a:t>. –</a:t>
            </a:r>
            <a:r>
              <a:rPr lang="en-US" sz="1800" dirty="0" err="1" smtClean="0"/>
              <a:t>Soseki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I kill an ant</a:t>
            </a:r>
          </a:p>
          <a:p>
            <a:pPr>
              <a:buNone/>
            </a:pPr>
            <a:r>
              <a:rPr lang="en-US" sz="1800" dirty="0" smtClean="0"/>
              <a:t>	and </a:t>
            </a:r>
            <a:r>
              <a:rPr lang="en-US" sz="1800" dirty="0" smtClean="0"/>
              <a:t>realize my three children</a:t>
            </a:r>
          </a:p>
          <a:p>
            <a:pPr>
              <a:buNone/>
            </a:pPr>
            <a:r>
              <a:rPr lang="en-US" sz="1800" dirty="0" smtClean="0"/>
              <a:t>	have </a:t>
            </a:r>
            <a:r>
              <a:rPr lang="en-US" sz="1800" dirty="0" smtClean="0"/>
              <a:t>been watching</a:t>
            </a:r>
            <a:r>
              <a:rPr lang="en-US" sz="1800" dirty="0" smtClean="0"/>
              <a:t>. –</a:t>
            </a:r>
            <a:r>
              <a:rPr lang="en-US" sz="1800" dirty="0" err="1" smtClean="0"/>
              <a:t>Shuson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	-Not a traditional Haiku in structure, [4-7-4] but do you see the story in such a small space?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 groups, designate up to three people to draw on the board a seasonal image (a picture describing a </a:t>
            </a:r>
            <a:r>
              <a:rPr lang="en-US" sz="2000" dirty="0" err="1" smtClean="0"/>
              <a:t>kigo</a:t>
            </a:r>
            <a:r>
              <a:rPr lang="en-US" sz="2000" dirty="0" smtClean="0"/>
              <a:t>) with which to write your haiku about. Designate another person in your group to draw the “board” product on a piece of paper. Then together, find the words for your haiku. Ask yourself &amp; answer the following questions on a separate piece of paper:</a:t>
            </a:r>
          </a:p>
          <a:p>
            <a:r>
              <a:rPr lang="en-US" sz="2000" dirty="0" smtClean="0"/>
              <a:t>1) What do you think the speaker sees in this poem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2) What is the surprise in this poem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3) What is the theme of this poem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4) Describe the scene and the mood of this poem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for tomorrow’s quiz on literary terms, and the types of poems we have discussed. Class notes, </a:t>
            </a:r>
            <a:r>
              <a:rPr lang="en-US" dirty="0" err="1" smtClean="0"/>
              <a:t>PowerPoints</a:t>
            </a:r>
            <a:r>
              <a:rPr lang="en-US" dirty="0" smtClean="0"/>
              <a:t>, and other pertinent information with which to study can be found on my website:</a:t>
            </a:r>
          </a:p>
          <a:p>
            <a:r>
              <a:rPr lang="en-US" dirty="0" smtClean="0">
                <a:hlinkClick r:id="rId2"/>
              </a:rPr>
              <a:t>www.crayolakristy.weebly.com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Revise poems to bring to workshop after the quiz.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Let’s talk about the workshop…</a:t>
            </a:r>
          </a:p>
          <a:p>
            <a:r>
              <a:rPr lang="en-US" sz="2000" dirty="0" smtClean="0"/>
              <a:t>This is a time where we will take group discussion and use it to discuss our poetry amongst each other. You have a choice to workshop two of your poems – excluding the </a:t>
            </a:r>
            <a:r>
              <a:rPr lang="en-US" sz="2000" dirty="0" err="1" smtClean="0"/>
              <a:t>Cinquain</a:t>
            </a:r>
            <a:r>
              <a:rPr lang="en-US" sz="2000" dirty="0" smtClean="0"/>
              <a:t>, and your free verse poem. Choose two from:</a:t>
            </a:r>
            <a:br>
              <a:rPr lang="en-US" sz="2000" dirty="0" smtClean="0"/>
            </a:br>
            <a:r>
              <a:rPr lang="en-US" sz="2000" dirty="0" smtClean="0"/>
              <a:t>-I Am</a:t>
            </a:r>
            <a:br>
              <a:rPr lang="en-US" sz="2000" dirty="0" smtClean="0"/>
            </a:br>
            <a:r>
              <a:rPr lang="en-US" sz="2000" dirty="0" smtClean="0"/>
              <a:t>-Image</a:t>
            </a:r>
            <a:br>
              <a:rPr lang="en-US" sz="2000" dirty="0" smtClean="0"/>
            </a:br>
            <a:r>
              <a:rPr lang="en-US" sz="2000" dirty="0" smtClean="0"/>
              <a:t>-Sonnet</a:t>
            </a:r>
            <a:br>
              <a:rPr lang="en-US" sz="2000" dirty="0" smtClean="0"/>
            </a:br>
            <a:r>
              <a:rPr lang="en-US" sz="2000" dirty="0" smtClean="0"/>
              <a:t>-Limerick</a:t>
            </a:r>
            <a:br>
              <a:rPr lang="en-US" sz="2000" dirty="0" smtClean="0"/>
            </a:br>
            <a:r>
              <a:rPr lang="en-US" sz="2000" dirty="0" smtClean="0"/>
              <a:t>-Haiku </a:t>
            </a:r>
          </a:p>
          <a:p>
            <a:r>
              <a:rPr lang="en-US" sz="2000" dirty="0" smtClean="0"/>
              <a:t>You will pass your work around the group so that each member has a chance to give you feedback. When it gets back to you, use peer feedback to change up your poem in new ways. I will choose a few to read their poems aloud, so be prepared. </a:t>
            </a:r>
            <a:r>
              <a:rPr lang="en-US" sz="2000" dirty="0" smtClean="0">
                <a:sym typeface="Wingdings" pitchFamily="2" charset="2"/>
              </a:rPr>
              <a:t> </a:t>
            </a:r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</TotalTime>
  <Words>397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Haiku</vt:lpstr>
      <vt:lpstr>Line structure</vt:lpstr>
      <vt:lpstr>Examples</vt:lpstr>
      <vt:lpstr>Assignment</vt:lpstr>
      <vt:lpstr>Homework</vt:lpstr>
      <vt:lpstr>Workshop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Haiku</dc:title>
  <dc:creator>Kristy E. Levine</dc:creator>
  <cp:lastModifiedBy>Kristy E. Levine</cp:lastModifiedBy>
  <cp:revision>110</cp:revision>
  <dcterms:created xsi:type="dcterms:W3CDTF">2013-02-03T23:31:57Z</dcterms:created>
  <dcterms:modified xsi:type="dcterms:W3CDTF">2013-02-04T01:47:31Z</dcterms:modified>
</cp:coreProperties>
</file>