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7407D9-723C-4A29-87CA-99825471FFAA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4E9967-E530-4FE6-8DF1-FAF7F9566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Study Guide of the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SchoolRoom</a:t>
            </a:r>
            <a:r>
              <a:rPr lang="en-US" dirty="0" smtClean="0"/>
              <a:t> Poets, Romanticism, Transcendentalism, Optimists &amp; Pessimists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Individualism</a:t>
            </a:r>
          </a:p>
          <a:p>
            <a:r>
              <a:rPr lang="en-US" dirty="0" smtClean="0"/>
              <a:t>Nature</a:t>
            </a:r>
          </a:p>
          <a:p>
            <a:r>
              <a:rPr lang="en-US" dirty="0" smtClean="0"/>
              <a:t>Imagination</a:t>
            </a:r>
          </a:p>
          <a:p>
            <a:r>
              <a:rPr lang="en-US" dirty="0" smtClean="0"/>
              <a:t>Distant</a:t>
            </a:r>
          </a:p>
          <a:p>
            <a:r>
              <a:rPr lang="en-US" dirty="0" err="1" smtClean="0"/>
              <a:t>SchoolRoom</a:t>
            </a:r>
            <a:r>
              <a:rPr lang="en-US" dirty="0" smtClean="0"/>
              <a:t> poets</a:t>
            </a:r>
            <a:br>
              <a:rPr lang="en-US" dirty="0" smtClean="0"/>
            </a:br>
            <a:r>
              <a:rPr lang="en-US" dirty="0" smtClean="0"/>
              <a:t>	-Taught in a school</a:t>
            </a:r>
            <a:br>
              <a:rPr lang="en-US" dirty="0" smtClean="0"/>
            </a:br>
            <a:r>
              <a:rPr lang="en-US" dirty="0" smtClean="0"/>
              <a:t>	-Memorized</a:t>
            </a:r>
            <a:br>
              <a:rPr lang="en-US" dirty="0" smtClean="0"/>
            </a:br>
            <a:r>
              <a:rPr lang="en-US" dirty="0" smtClean="0"/>
              <a:t>	-Cultural provincialism [Universality]</a:t>
            </a:r>
          </a:p>
          <a:p>
            <a:r>
              <a:rPr lang="en-US" dirty="0" smtClean="0"/>
              <a:t>Longfellow (</a:t>
            </a:r>
          </a:p>
          <a:p>
            <a:r>
              <a:rPr lang="en-US" dirty="0" smtClean="0"/>
              <a:t>Holmes (Chambered Nautilus)</a:t>
            </a:r>
          </a:p>
          <a:p>
            <a:r>
              <a:rPr lang="en-US" dirty="0" smtClean="0"/>
              <a:t>Whittier (</a:t>
            </a:r>
            <a:r>
              <a:rPr lang="en-US" dirty="0" err="1" smtClean="0"/>
              <a:t>Ichabod</a:t>
            </a:r>
            <a:r>
              <a:rPr lang="en-US" dirty="0" smtClean="0"/>
              <a:t> – abolitionist)</a:t>
            </a:r>
          </a:p>
          <a:p>
            <a:r>
              <a:rPr lang="en-US" dirty="0" smtClean="0"/>
              <a:t>Lowell (A Fable for Critique)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about man</a:t>
            </a:r>
          </a:p>
          <a:p>
            <a:r>
              <a:rPr lang="en-US" sz="2400" dirty="0" smtClean="0"/>
              <a:t>Man is above all (Individualism)</a:t>
            </a:r>
          </a:p>
          <a:p>
            <a:r>
              <a:rPr lang="en-US" sz="2400" dirty="0" smtClean="0"/>
              <a:t>Pantheism: worship of the universe as god</a:t>
            </a:r>
            <a:br>
              <a:rPr lang="en-US" sz="2400" dirty="0" smtClean="0"/>
            </a:br>
            <a:r>
              <a:rPr lang="en-US" sz="2400" dirty="0" smtClean="0"/>
              <a:t>	-</a:t>
            </a:r>
            <a:r>
              <a:rPr lang="en-US" sz="2400" dirty="0" err="1" smtClean="0"/>
              <a:t>Oversoul</a:t>
            </a:r>
            <a:r>
              <a:rPr lang="en-US" sz="2400" dirty="0" smtClean="0"/>
              <a:t>: Spirit that leads to ‘God’ through every avenue</a:t>
            </a:r>
          </a:p>
          <a:p>
            <a:r>
              <a:rPr lang="en-US" sz="2400" dirty="0" smtClean="0"/>
              <a:t>Egotism (type of Individualism)</a:t>
            </a:r>
          </a:p>
          <a:p>
            <a:r>
              <a:rPr lang="en-US" sz="2400" dirty="0" smtClean="0"/>
              <a:t>Emerson – godfather of Transcendentalism</a:t>
            </a:r>
          </a:p>
          <a:p>
            <a:r>
              <a:rPr lang="en-US" sz="2400" i="1" dirty="0" smtClean="0"/>
              <a:t>Nature</a:t>
            </a:r>
            <a:r>
              <a:rPr lang="en-US" sz="2400" dirty="0" smtClean="0"/>
              <a:t> = bible of Transcendentalism</a:t>
            </a:r>
          </a:p>
          <a:p>
            <a:r>
              <a:rPr lang="en-US" sz="2400" dirty="0" smtClean="0"/>
              <a:t>Truth = internal &amp; subjective</a:t>
            </a:r>
          </a:p>
          <a:p>
            <a:r>
              <a:rPr lang="en-US" sz="2400" dirty="0" smtClean="0"/>
              <a:t>Pseudo-religion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 is improving </a:t>
            </a:r>
          </a:p>
          <a:p>
            <a:r>
              <a:rPr lang="en-US" sz="2400" dirty="0" smtClean="0"/>
              <a:t>Man is a deity </a:t>
            </a:r>
          </a:p>
          <a:p>
            <a:r>
              <a:rPr lang="en-US" sz="2400" dirty="0" smtClean="0"/>
              <a:t>Legacy – self-achievement</a:t>
            </a:r>
            <a:br>
              <a:rPr lang="en-US" sz="2400" dirty="0" smtClean="0"/>
            </a:br>
            <a:r>
              <a:rPr lang="en-US" sz="2400" dirty="0" smtClean="0"/>
              <a:t>	-Thoreau was governed by his conscience</a:t>
            </a:r>
          </a:p>
          <a:p>
            <a:r>
              <a:rPr lang="en-US" sz="2400" dirty="0" smtClean="0"/>
              <a:t>Light</a:t>
            </a:r>
          </a:p>
          <a:p>
            <a:r>
              <a:rPr lang="en-US" sz="2400" dirty="0" smtClean="0"/>
              <a:t>Nature is revered </a:t>
            </a:r>
          </a:p>
          <a:p>
            <a:r>
              <a:rPr lang="en-US" sz="2400" dirty="0" smtClean="0"/>
              <a:t>Thoreau – anarchy [</a:t>
            </a:r>
            <a:r>
              <a:rPr lang="en-US" sz="2400" i="1" dirty="0" smtClean="0"/>
              <a:t>Civil Disobedience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Emerson – nature [</a:t>
            </a:r>
            <a:r>
              <a:rPr lang="en-US" sz="2400" i="1" dirty="0" smtClean="0"/>
              <a:t>Nature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Whitman – freedom [</a:t>
            </a:r>
            <a:r>
              <a:rPr lang="en-US" sz="2400" i="1" dirty="0" smtClean="0"/>
              <a:t>Song of Myself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 is degenerating</a:t>
            </a:r>
          </a:p>
          <a:p>
            <a:r>
              <a:rPr lang="en-US" sz="2400" dirty="0" smtClean="0"/>
              <a:t>Dark, gloomy doom </a:t>
            </a:r>
            <a:r>
              <a:rPr lang="en-US" sz="2400" dirty="0" err="1" smtClean="0"/>
              <a:t>doom</a:t>
            </a:r>
            <a:endParaRPr lang="en-US" sz="2400" dirty="0" smtClean="0"/>
          </a:p>
          <a:p>
            <a:r>
              <a:rPr lang="en-US" sz="2400" dirty="0" smtClean="0"/>
              <a:t>No hope offered for sin</a:t>
            </a:r>
          </a:p>
          <a:p>
            <a:r>
              <a:rPr lang="en-US" sz="2400" dirty="0" smtClean="0"/>
              <a:t>Nature is twisted &amp; terrifying – feared</a:t>
            </a:r>
          </a:p>
          <a:p>
            <a:r>
              <a:rPr lang="en-US" sz="2400" dirty="0" smtClean="0"/>
              <a:t>Critical of the Transcendental movement</a:t>
            </a:r>
          </a:p>
          <a:p>
            <a:r>
              <a:rPr lang="en-US" sz="2400" dirty="0" smtClean="0"/>
              <a:t>Poe [</a:t>
            </a:r>
            <a:r>
              <a:rPr lang="en-US" sz="2400" i="1" dirty="0" smtClean="0"/>
              <a:t>The Raven</a:t>
            </a:r>
            <a:r>
              <a:rPr lang="en-US" sz="2400" dirty="0" smtClean="0"/>
              <a:t>] – Really pretty words, no serious content</a:t>
            </a:r>
          </a:p>
          <a:p>
            <a:r>
              <a:rPr lang="en-US" sz="2400" dirty="0" smtClean="0"/>
              <a:t>Hawthorne [</a:t>
            </a:r>
            <a:r>
              <a:rPr lang="en-US" sz="2400" i="1" dirty="0" smtClean="0"/>
              <a:t>The Maypole of Merry </a:t>
            </a:r>
            <a:r>
              <a:rPr lang="en-US" sz="2400" i="1" smtClean="0"/>
              <a:t>Mount</a:t>
            </a:r>
            <a:r>
              <a:rPr lang="en-US" sz="2400" smtClean="0"/>
              <a:t>] </a:t>
            </a:r>
            <a:endParaRPr lang="en-US" sz="2400" dirty="0" smtClean="0"/>
          </a:p>
          <a:p>
            <a:r>
              <a:rPr lang="en-US" sz="2400" dirty="0" smtClean="0"/>
              <a:t>Melville [</a:t>
            </a:r>
            <a:r>
              <a:rPr lang="en-US" sz="2400" i="1" dirty="0" smtClean="0"/>
              <a:t>Bartleby</a:t>
            </a:r>
            <a:r>
              <a:rPr lang="en-US" sz="2400" dirty="0" smtClean="0"/>
              <a:t>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I’m looking for.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connection between the literature &amp; the thoughts. Find example in the themes &amp; major points of the written work that match how the writer thinks. </a:t>
            </a:r>
          </a:p>
          <a:p>
            <a:r>
              <a:rPr lang="en-US" dirty="0" smtClean="0"/>
              <a:t>Be able to compare the common themes in Romanticism, Transcendental Optimism, &amp; Pessimism. </a:t>
            </a:r>
            <a:endParaRPr lang="en-US" dirty="0"/>
          </a:p>
        </p:txBody>
      </p:sp>
      <p:pic>
        <p:nvPicPr>
          <p:cNvPr id="4" name="Picture 3" descr="wink thum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343400"/>
            <a:ext cx="3505200" cy="21298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154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The Study Guide of the Century</vt:lpstr>
      <vt:lpstr>Romanticism </vt:lpstr>
      <vt:lpstr>Transcendentalism </vt:lpstr>
      <vt:lpstr>Optimism</vt:lpstr>
      <vt:lpstr>Pessimism </vt:lpstr>
      <vt:lpstr>What I’m looking for.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Guide of the Centure</dc:title>
  <dc:creator>Kristy E. Levine</dc:creator>
  <cp:lastModifiedBy>Kristy E. Levine</cp:lastModifiedBy>
  <cp:revision>47</cp:revision>
  <dcterms:created xsi:type="dcterms:W3CDTF">2013-02-22T01:19:45Z</dcterms:created>
  <dcterms:modified xsi:type="dcterms:W3CDTF">2013-02-22T02:16:02Z</dcterms:modified>
</cp:coreProperties>
</file>